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81f90f5b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81f90f5b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481f90f5b2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481f90f5b2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481f90f5b2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481f90f5b2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81f90f5b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81f90f5b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481f90f5b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481f90f5b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81f90f5b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81f90f5b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81f90f5b2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81f90f5b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81f90f5b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81f90f5b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481f90f5b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481f90f5b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81f90f5b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81f90f5b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81f90f5b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81f90f5b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81f90f5b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81f90f5b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81f90f5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81f90f5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481f90f5b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481f90f5b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81f90f5b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81f90f5b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481f90f5b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481f90f5b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481f90f5b2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481f90f5b2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81f90f5b2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81f90f5b2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81f90f5b2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481f90f5b2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81f90f5b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481f90f5b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81f90f5b2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81f90f5b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81f90f5b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481f90f5b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81f90f5b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81f90f5b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81f90f5b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81f90f5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481f90f5b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481f90f5b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81f90f5b2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81f90f5b2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481f90f5b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481f90f5b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481f90f5b2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481f90f5b2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481f90f5b2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481f90f5b2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481f90f5b2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481f90f5b2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481f90f5b2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481f90f5b2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81f90f5b2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481f90f5b2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81f90f5b2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81f90f5b2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481f90f5b2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481f90f5b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481f90f5b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481f90f5b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481f90f5b2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481f90f5b2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481f90f5b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481f90f5b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481f90f5b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481f90f5b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81f90f5b2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481f90f5b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81f90f5b2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81f90f5b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81f90f5b2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81f90f5b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81f90f5b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481f90f5b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81f90f5b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481f90f5b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81f90f5b2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81f90f5b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481f90f5b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481f90f5b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81f90f5b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481f90f5b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481f90f5b2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481f90f5b2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481f90f5b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481f90f5b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481f90f5b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481f90f5b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481f90f5b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481f90f5b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481f90f5b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481f90f5b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481f90f5b2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481f90f5b2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481f90f5b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481f90f5b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481f90f5b2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481f90f5b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481f90f5b2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481f90f5b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481f90f5b2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481f90f5b2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481f90f5b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481f90f5b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481f90f5b2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481f90f5b2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481f90f5b2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481f90f5b2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481f90f5b2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481f90f5b2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481f90f5b2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481f90f5b2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481f90f5b2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481f90f5b2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481f90f5b2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481f90f5b2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481f90f5b2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481f90f5b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481f90f5b2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481f90f5b2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481f90f5b2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481f90f5b2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481f90f5b2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481f90f5b2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481f90f5b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481f90f5b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481f90f5b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481f90f5b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481f90f5b2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481f90f5b2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481f90f5b2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481f90f5b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481f90f5b2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481f90f5b2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481f90f5b2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481f90f5b2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481f90f5b2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481f90f5b2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481f90f5b2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481f90f5b2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481f90f5b2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481f90f5b2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481f90f5b2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481f90f5b2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481f90f5b2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481f90f5b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81f90f5b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81f90f5b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481f90f5b2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481f90f5b2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481f90f5b2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481f90f5b2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481f90f5b2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481f90f5b2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481f90f5b2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481f90f5b2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481f90f5b2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481f90f5b2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481f90f5b2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481f90f5b2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481f90f5b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481f90f5b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481f90f5b2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481f90f5b2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481f90f5b2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481f90f5b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481f90f5b2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481f90f5b2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81f90f5b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81f90f5b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481f90f5b2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481f90f5b2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81f90f5b2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481f90f5b2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481f90f5b2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481f90f5b2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481f90f5b2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481f90f5b2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481f90f5b2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481f90f5b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481f90f5b2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481f90f5b2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481f90f5b2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481f90f5b2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481f90f5b2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481f90f5b2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481f90f5b2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481f90f5b2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481f90f5b2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481f90f5b2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99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5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0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5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1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6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Machine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Clarusway Lessons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27"/>
            <a:ext cx="9144001" cy="5135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200"/>
            <a:ext cx="9144001" cy="41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1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12"/>
            <a:ext cx="9143999" cy="51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550"/>
            <a:ext cx="9144000" cy="48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115"/>
            <a:ext cx="9144000" cy="4733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02" y="0"/>
            <a:ext cx="866979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162"/>
            <a:ext cx="9143999" cy="503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34" y="0"/>
            <a:ext cx="86727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711"/>
            <a:ext cx="9143999" cy="4688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824"/>
            <a:ext cx="9144000" cy="5057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89" y="0"/>
            <a:ext cx="87794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9" y="0"/>
            <a:ext cx="907576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28"/>
            <a:ext cx="9144001" cy="5066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" y="309563"/>
            <a:ext cx="885825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70" y="0"/>
            <a:ext cx="860205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636"/>
            <a:ext cx="9144000" cy="4926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" y="0"/>
            <a:ext cx="91411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586"/>
            <a:ext cx="9144001" cy="50883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2663"/>
            <a:ext cx="9144000" cy="40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3806"/>
            <a:ext cx="9143999" cy="433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276"/>
            <a:ext cx="9143999" cy="4678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8" y="33338"/>
            <a:ext cx="8543925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403"/>
            <a:ext cx="9144000" cy="498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0122"/>
            <a:ext cx="9144001" cy="4143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131"/>
            <a:ext cx="9144000" cy="485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1188"/>
            <a:ext cx="9144000" cy="440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947"/>
            <a:ext cx="9143999" cy="471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24" y="0"/>
            <a:ext cx="867855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11"/>
            <a:ext cx="9144000" cy="4888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0513"/>
            <a:ext cx="9143999" cy="4642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0662"/>
            <a:ext cx="9143999" cy="47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161"/>
            <a:ext cx="9144000" cy="4959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7589"/>
            <a:ext cx="9144001" cy="4968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0" y="116307"/>
            <a:ext cx="9144000" cy="502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5397"/>
            <a:ext cx="9144000" cy="4292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84"/>
            <a:ext cx="9144000" cy="5124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681"/>
            <a:ext cx="9144000" cy="5054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0256"/>
            <a:ext cx="9144000" cy="450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153"/>
            <a:ext cx="9144000" cy="491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88" y="209550"/>
            <a:ext cx="888682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9" y="0"/>
            <a:ext cx="898644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38" y="461963"/>
            <a:ext cx="770572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7" name="Google Shape;37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263"/>
            <a:ext cx="9144000" cy="496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8120"/>
            <a:ext cx="9144000" cy="468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786"/>
            <a:ext cx="9143999" cy="5065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340"/>
            <a:ext cx="9144000" cy="5036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7450"/>
            <a:ext cx="8904651" cy="366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390"/>
            <a:ext cx="9144000" cy="4948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2196"/>
            <a:ext cx="9144001" cy="4539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9" name="Google Shape;41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9" y="0"/>
            <a:ext cx="903882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175" y="319088"/>
            <a:ext cx="5581650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705"/>
            <a:ext cx="9144000" cy="4894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68" y="0"/>
            <a:ext cx="87636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7" y="0"/>
            <a:ext cx="90156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853" y="0"/>
            <a:ext cx="746829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1" name="Google Shape;46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5075"/>
            <a:ext cx="9144001" cy="495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07" y="0"/>
            <a:ext cx="87215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800"/>
            <a:ext cx="9144001" cy="46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5" name="Google Shape;47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67" y="0"/>
            <a:ext cx="88198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525" y="445026"/>
            <a:ext cx="5314950" cy="44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488"/>
            <a:ext cx="9143999" cy="5119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82" y="0"/>
            <a:ext cx="845003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03" name="Google Shape;50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543375"/>
            <a:ext cx="8384150" cy="405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13" y="323850"/>
            <a:ext cx="703897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8" y="0"/>
            <a:ext cx="91299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2" y="0"/>
            <a:ext cx="867965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58"/>
            <a:ext cx="9144000" cy="5090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36"/>
            <a:ext cx="9144000" cy="5018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4965"/>
            <a:ext cx="9144000" cy="433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45" name="Google Shape;54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002" y="747727"/>
            <a:ext cx="5797374" cy="41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213"/>
            <a:ext cx="9144000" cy="509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978"/>
            <a:ext cx="9144001" cy="5045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138113"/>
            <a:ext cx="7486650" cy="48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52" y="0"/>
            <a:ext cx="86738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0" name="Google Shape;58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053"/>
            <a:ext cx="9143999" cy="5033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87" name="Google Shape;58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" y="0"/>
            <a:ext cx="91342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851"/>
            <a:ext cx="9144001" cy="4961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1" name="Google Shape;60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71"/>
            <a:ext cx="9144000" cy="5123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872"/>
            <a:ext cx="9144000" cy="5087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458"/>
            <a:ext cx="9144000" cy="5068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5" name="Google Shape;615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286" y="0"/>
            <a:ext cx="881742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118"/>
            <a:ext cx="9144000" cy="4951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129"/>
            <a:ext cx="9144000" cy="5041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6" name="Google Shape;63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750"/>
            <a:ext cx="9144001" cy="5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3" name="Google Shape;64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864"/>
            <a:ext cx="9144001" cy="4993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77" y="0"/>
            <a:ext cx="880184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57" name="Google Shape;65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02"/>
            <a:ext cx="9144000" cy="4991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4" name="Google Shape;66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40"/>
            <a:ext cx="9143999" cy="5103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3" y="0"/>
            <a:ext cx="90572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0714"/>
            <a:ext cx="9144001" cy="4766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8" name="Google Shape;6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266"/>
            <a:ext cx="9143999" cy="4612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17" y="0"/>
            <a:ext cx="899676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2" name="Google Shape;69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947"/>
            <a:ext cx="9144000" cy="4943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225"/>
            <a:ext cx="9144001" cy="50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725"/>
            <a:ext cx="9144001" cy="509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970"/>
            <a:ext cx="9143999" cy="4907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0" name="Google Shape;720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99053"/>
            <a:ext cx="9144000" cy="4145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0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7" name="Google Shape;727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4557"/>
            <a:ext cx="9143999" cy="4634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4" name="Google Shape;73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6157"/>
            <a:ext cx="9144001" cy="4391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218"/>
            <a:ext cx="9144000" cy="478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